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07" r:id="rId3"/>
    <p:sldId id="328" r:id="rId4"/>
    <p:sldId id="308" r:id="rId5"/>
    <p:sldId id="309" r:id="rId6"/>
    <p:sldId id="329" r:id="rId7"/>
    <p:sldId id="267" r:id="rId8"/>
    <p:sldId id="311" r:id="rId9"/>
    <p:sldId id="312" r:id="rId10"/>
    <p:sldId id="330" r:id="rId11"/>
    <p:sldId id="331" r:id="rId12"/>
    <p:sldId id="332" r:id="rId13"/>
    <p:sldId id="315" r:id="rId14"/>
    <p:sldId id="326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33" r:id="rId2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4E67782D-2D4F-41FB-9579-AD03E7C5D548}" type="datetime1">
              <a:rPr lang="de-DE" sz="800" smtClean="0"/>
              <a:t>12.11.2023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3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20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03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3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84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3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8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24.04.2023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Universität</a:t>
            </a:r>
            <a:r>
              <a:rPr lang="en-US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Übersicht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Januar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– Oktober</a:t>
            </a:r>
          </a:p>
          <a:p>
            <a:pPr lvl="1"/>
            <a:r>
              <a:rPr lang="de-DE" sz="1200" dirty="0"/>
              <a:t>22. Oktober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Bemerkungen fehlen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Wenn nicht nötig =&gt; Spalte löschen | Wenn nötig =&gt; Keine gute Lösung</a:t>
            </a:r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Wochentag?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213" y="1500478"/>
            <a:ext cx="5106501" cy="297126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A6AD490-5C69-E23A-8865-1F8FF09FD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20152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56765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1999504"/>
            <a:ext cx="8714986" cy="18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9116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4429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Einträge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2119790"/>
            <a:ext cx="8714986" cy="16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1D5D42-A9FA-C5AB-5094-0A65AB62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7" y="2571750"/>
            <a:ext cx="4244888" cy="18015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119D89-3293-3D59-88F0-05B1798E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087" y="2438061"/>
            <a:ext cx="3246713" cy="19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23749"/>
            <a:ext cx="8442388" cy="20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61803"/>
            <a:ext cx="8442388" cy="1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Linien gibt es? </a:t>
            </a:r>
            <a:r>
              <a:rPr lang="de-DE" sz="1100" dirty="0"/>
              <a:t>(</a:t>
            </a:r>
            <a:r>
              <a:rPr lang="de-DE" sz="1100" dirty="0" err="1"/>
              <a:t>linie</a:t>
            </a:r>
            <a:r>
              <a:rPr lang="de-DE" sz="1100" dirty="0"/>
              <a:t>)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Wie viele Haltestellen gibt es? </a:t>
            </a:r>
            <a:r>
              <a:rPr lang="de-DE" sz="1100" dirty="0"/>
              <a:t>(</a:t>
            </a:r>
            <a:r>
              <a:rPr lang="de-DE" sz="1100" dirty="0" err="1"/>
              <a:t>halt_id</a:t>
            </a:r>
            <a:r>
              <a:rPr lang="de-DE" sz="1100" dirty="0"/>
              <a:t>)</a:t>
            </a:r>
            <a:endParaRPr lang="de-DE" sz="1400" dirty="0"/>
          </a:p>
          <a:p>
            <a:pPr lvl="1"/>
            <a:r>
              <a:rPr lang="de-DE" sz="1200" dirty="0"/>
              <a:t>769 Haltestellen</a:t>
            </a:r>
            <a:endParaRPr lang="de-DE" sz="1400" dirty="0"/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25E2C9D4-F14D-EBA9-16F3-F2F73E609977}"/>
              </a:ext>
            </a:extLst>
          </p:cNvPr>
          <p:cNvGrpSpPr/>
          <p:nvPr/>
        </p:nvGrpSpPr>
        <p:grpSpPr>
          <a:xfrm>
            <a:off x="1009072" y="1231200"/>
            <a:ext cx="1770128" cy="1225200"/>
            <a:chOff x="1012673" y="1634400"/>
            <a:chExt cx="1770128" cy="1225200"/>
          </a:xfrm>
        </p:grpSpPr>
        <p:pic>
          <p:nvPicPr>
            <p:cNvPr id="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C123746-858A-649D-95BD-A08EAAB1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1634400"/>
              <a:ext cx="360000" cy="360000"/>
            </a:xfrm>
            <a:prstGeom prst="rect">
              <a:avLst/>
            </a:prstGeom>
          </p:spPr>
        </p:pic>
        <p:pic>
          <p:nvPicPr>
            <p:cNvPr id="2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7DD8F10B-B5D0-9AAD-3E36-A87A1690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1634400"/>
              <a:ext cx="360000" cy="360000"/>
            </a:xfrm>
            <a:prstGeom prst="rect">
              <a:avLst/>
            </a:prstGeom>
          </p:spPr>
        </p:pic>
        <p:pic>
          <p:nvPicPr>
            <p:cNvPr id="2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63974A9-AC29-F373-9C90-50FF5CFF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1634400"/>
              <a:ext cx="360000" cy="360000"/>
            </a:xfrm>
            <a:prstGeom prst="rect">
              <a:avLst/>
            </a:prstGeom>
          </p:spPr>
        </p:pic>
        <p:pic>
          <p:nvPicPr>
            <p:cNvPr id="2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D538430-03D0-7902-652B-979EBAED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1634400"/>
              <a:ext cx="360000" cy="360000"/>
            </a:xfrm>
            <a:prstGeom prst="rect">
              <a:avLst/>
            </a:prstGeom>
          </p:spPr>
        </p:pic>
        <p:pic>
          <p:nvPicPr>
            <p:cNvPr id="2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C57B95DE-6A98-0091-BD3C-C2F67F00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1634400"/>
              <a:ext cx="360000" cy="360000"/>
            </a:xfrm>
            <a:prstGeom prst="rect">
              <a:avLst/>
            </a:prstGeom>
          </p:spPr>
        </p:pic>
        <p:pic>
          <p:nvPicPr>
            <p:cNvPr id="3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6983F8AF-FD79-FC02-D91E-9949137CD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066400"/>
              <a:ext cx="360000" cy="360000"/>
            </a:xfrm>
            <a:prstGeom prst="rect">
              <a:avLst/>
            </a:prstGeom>
          </p:spPr>
        </p:pic>
        <p:pic>
          <p:nvPicPr>
            <p:cNvPr id="3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B65476E-0FA2-48BC-600D-E8D9D193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066400"/>
              <a:ext cx="360000" cy="360000"/>
            </a:xfrm>
            <a:prstGeom prst="rect">
              <a:avLst/>
            </a:prstGeom>
          </p:spPr>
        </p:pic>
        <p:pic>
          <p:nvPicPr>
            <p:cNvPr id="3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AEBA5858-D265-21E3-A99A-4A294CA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066400"/>
              <a:ext cx="360000" cy="360000"/>
            </a:xfrm>
            <a:prstGeom prst="rect">
              <a:avLst/>
            </a:prstGeom>
          </p:spPr>
        </p:pic>
        <p:pic>
          <p:nvPicPr>
            <p:cNvPr id="3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7F24CDB-8654-DC5C-FC70-C368139B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066400"/>
              <a:ext cx="360000" cy="360000"/>
            </a:xfrm>
            <a:prstGeom prst="rect">
              <a:avLst/>
            </a:prstGeom>
          </p:spPr>
        </p:pic>
        <p:pic>
          <p:nvPicPr>
            <p:cNvPr id="3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C83E6D0-DB49-77C6-E097-2DFAF20E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066400"/>
              <a:ext cx="360000" cy="360000"/>
            </a:xfrm>
            <a:prstGeom prst="rect">
              <a:avLst/>
            </a:prstGeom>
          </p:spPr>
        </p:pic>
        <p:pic>
          <p:nvPicPr>
            <p:cNvPr id="4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D1F21DD4-12E5-F7A5-542D-3E717DDF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499600"/>
              <a:ext cx="360000" cy="360000"/>
            </a:xfrm>
            <a:prstGeom prst="rect">
              <a:avLst/>
            </a:prstGeom>
          </p:spPr>
        </p:pic>
        <p:pic>
          <p:nvPicPr>
            <p:cNvPr id="4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9BCBA5C-A2FC-2962-4B95-3263B4D1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499600"/>
              <a:ext cx="360000" cy="360000"/>
            </a:xfrm>
            <a:prstGeom prst="rect">
              <a:avLst/>
            </a:prstGeom>
          </p:spPr>
        </p:pic>
        <p:pic>
          <p:nvPicPr>
            <p:cNvPr id="4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ECACEE53-E8A0-146E-5354-3243E620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499600"/>
              <a:ext cx="360000" cy="360000"/>
            </a:xfrm>
            <a:prstGeom prst="rect">
              <a:avLst/>
            </a:prstGeom>
          </p:spPr>
        </p:pic>
        <p:pic>
          <p:nvPicPr>
            <p:cNvPr id="4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3E55A6EC-F863-0820-25E9-62D37627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499600"/>
              <a:ext cx="360000" cy="360000"/>
            </a:xfrm>
            <a:prstGeom prst="rect">
              <a:avLst/>
            </a:prstGeom>
          </p:spPr>
        </p:pic>
        <p:pic>
          <p:nvPicPr>
            <p:cNvPr id="4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2D24420-DE31-24CF-3682-CF4AAE1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499600"/>
              <a:ext cx="360000" cy="360000"/>
            </a:xfrm>
            <a:prstGeom prst="rect">
              <a:avLst/>
            </a:prstGeom>
          </p:spPr>
        </p:pic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0ADA499C-6048-6D15-311D-A6C3CBB26FC1}"/>
              </a:ext>
            </a:extLst>
          </p:cNvPr>
          <p:cNvGrpSpPr/>
          <p:nvPr/>
        </p:nvGrpSpPr>
        <p:grpSpPr>
          <a:xfrm>
            <a:off x="3585425" y="1226404"/>
            <a:ext cx="4701775" cy="2115300"/>
            <a:chOff x="3589026" y="1629604"/>
            <a:chExt cx="4701775" cy="2115300"/>
          </a:xfrm>
        </p:grpSpPr>
        <p:pic>
          <p:nvPicPr>
            <p:cNvPr id="77" name="Grafik 76" descr="Bus mit einfarbiger Füllung">
              <a:extLst>
                <a:ext uri="{FF2B5EF4-FFF2-40B4-BE49-F238E27FC236}">
                  <a16:creationId xmlns:a16="http://schemas.microsoft.com/office/drawing/2014/main" id="{D210736F-7605-E7A4-DB3A-94503153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629604"/>
              <a:ext cx="360000" cy="360000"/>
            </a:xfrm>
            <a:prstGeom prst="rect">
              <a:avLst/>
            </a:prstGeom>
          </p:spPr>
        </p:pic>
        <p:pic>
          <p:nvPicPr>
            <p:cNvPr id="78" name="Grafik 77" descr="Bus mit einfarbiger Füllung">
              <a:extLst>
                <a:ext uri="{FF2B5EF4-FFF2-40B4-BE49-F238E27FC236}">
                  <a16:creationId xmlns:a16="http://schemas.microsoft.com/office/drawing/2014/main" id="{C2B306C5-A95A-3887-4AE4-2613C04D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629604"/>
              <a:ext cx="360000" cy="360000"/>
            </a:xfrm>
            <a:prstGeom prst="rect">
              <a:avLst/>
            </a:prstGeom>
          </p:spPr>
        </p:pic>
        <p:pic>
          <p:nvPicPr>
            <p:cNvPr id="79" name="Grafik 78" descr="Bus mit einfarbiger Füllung">
              <a:extLst>
                <a:ext uri="{FF2B5EF4-FFF2-40B4-BE49-F238E27FC236}">
                  <a16:creationId xmlns:a16="http://schemas.microsoft.com/office/drawing/2014/main" id="{93F9E7D6-1A3B-9E4E-43AA-6D2B43B0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629604"/>
              <a:ext cx="360000" cy="360000"/>
            </a:xfrm>
            <a:prstGeom prst="rect">
              <a:avLst/>
            </a:prstGeom>
          </p:spPr>
        </p:pic>
        <p:pic>
          <p:nvPicPr>
            <p:cNvPr id="80" name="Grafik 79" descr="Bus mit einfarbiger Füllung">
              <a:extLst>
                <a:ext uri="{FF2B5EF4-FFF2-40B4-BE49-F238E27FC236}">
                  <a16:creationId xmlns:a16="http://schemas.microsoft.com/office/drawing/2014/main" id="{76AE3E71-0F3A-FBE8-8859-1F4182BE9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629604"/>
              <a:ext cx="360000" cy="360000"/>
            </a:xfrm>
            <a:prstGeom prst="rect">
              <a:avLst/>
            </a:prstGeom>
          </p:spPr>
        </p:pic>
        <p:pic>
          <p:nvPicPr>
            <p:cNvPr id="81" name="Grafik 80" descr="Bus mit einfarbiger Füllung">
              <a:extLst>
                <a:ext uri="{FF2B5EF4-FFF2-40B4-BE49-F238E27FC236}">
                  <a16:creationId xmlns:a16="http://schemas.microsoft.com/office/drawing/2014/main" id="{8772C9BF-C2D3-B90B-D17E-498DA7BE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629604"/>
              <a:ext cx="360000" cy="360000"/>
            </a:xfrm>
            <a:prstGeom prst="rect">
              <a:avLst/>
            </a:prstGeom>
          </p:spPr>
        </p:pic>
        <p:pic>
          <p:nvPicPr>
            <p:cNvPr id="92" name="Grafik 91" descr="Bus mit einfarbiger Füllung">
              <a:extLst>
                <a:ext uri="{FF2B5EF4-FFF2-40B4-BE49-F238E27FC236}">
                  <a16:creationId xmlns:a16="http://schemas.microsoft.com/office/drawing/2014/main" id="{A66B4DAC-90FD-F278-7A7A-91C75A14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634400"/>
              <a:ext cx="360000" cy="360000"/>
            </a:xfrm>
            <a:prstGeom prst="rect">
              <a:avLst/>
            </a:prstGeom>
          </p:spPr>
        </p:pic>
        <p:pic>
          <p:nvPicPr>
            <p:cNvPr id="93" name="Grafik 92" descr="Bus mit einfarbiger Füllung">
              <a:extLst>
                <a:ext uri="{FF2B5EF4-FFF2-40B4-BE49-F238E27FC236}">
                  <a16:creationId xmlns:a16="http://schemas.microsoft.com/office/drawing/2014/main" id="{55484ABC-3E6A-E689-74C3-BCE0EDC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634400"/>
              <a:ext cx="360000" cy="360000"/>
            </a:xfrm>
            <a:prstGeom prst="rect">
              <a:avLst/>
            </a:prstGeom>
          </p:spPr>
        </p:pic>
        <p:pic>
          <p:nvPicPr>
            <p:cNvPr id="94" name="Grafik 93" descr="Bus mit einfarbiger Füllung">
              <a:extLst>
                <a:ext uri="{FF2B5EF4-FFF2-40B4-BE49-F238E27FC236}">
                  <a16:creationId xmlns:a16="http://schemas.microsoft.com/office/drawing/2014/main" id="{4C82EC47-E88D-009D-F8A5-6E703507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634400"/>
              <a:ext cx="360000" cy="360000"/>
            </a:xfrm>
            <a:prstGeom prst="rect">
              <a:avLst/>
            </a:prstGeom>
          </p:spPr>
        </p:pic>
        <p:pic>
          <p:nvPicPr>
            <p:cNvPr id="95" name="Grafik 94" descr="Bus mit einfarbiger Füllung">
              <a:extLst>
                <a:ext uri="{FF2B5EF4-FFF2-40B4-BE49-F238E27FC236}">
                  <a16:creationId xmlns:a16="http://schemas.microsoft.com/office/drawing/2014/main" id="{0EA63DE3-4058-DB49-EBF7-109B6E62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634400"/>
              <a:ext cx="360000" cy="360000"/>
            </a:xfrm>
            <a:prstGeom prst="rect">
              <a:avLst/>
            </a:prstGeom>
          </p:spPr>
        </p:pic>
        <p:pic>
          <p:nvPicPr>
            <p:cNvPr id="96" name="Grafik 95" descr="Bus mit einfarbiger Füllung">
              <a:extLst>
                <a:ext uri="{FF2B5EF4-FFF2-40B4-BE49-F238E27FC236}">
                  <a16:creationId xmlns:a16="http://schemas.microsoft.com/office/drawing/2014/main" id="{81D64E92-54AD-051C-FF64-E9272786C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634400"/>
              <a:ext cx="360000" cy="360000"/>
            </a:xfrm>
            <a:prstGeom prst="rect">
              <a:avLst/>
            </a:prstGeom>
          </p:spPr>
        </p:pic>
        <p:pic>
          <p:nvPicPr>
            <p:cNvPr id="102" name="Grafik 101" descr="Bus mit einfarbiger Füllung">
              <a:extLst>
                <a:ext uri="{FF2B5EF4-FFF2-40B4-BE49-F238E27FC236}">
                  <a16:creationId xmlns:a16="http://schemas.microsoft.com/office/drawing/2014/main" id="{6507E1C4-F3BF-A5E3-3599-B8E3A56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964097"/>
              <a:ext cx="360000" cy="360000"/>
            </a:xfrm>
            <a:prstGeom prst="rect">
              <a:avLst/>
            </a:prstGeom>
          </p:spPr>
        </p:pic>
        <p:pic>
          <p:nvPicPr>
            <p:cNvPr id="103" name="Grafik 102" descr="Bus mit einfarbiger Füllung">
              <a:extLst>
                <a:ext uri="{FF2B5EF4-FFF2-40B4-BE49-F238E27FC236}">
                  <a16:creationId xmlns:a16="http://schemas.microsoft.com/office/drawing/2014/main" id="{064F984E-4937-CE63-EBF7-13317471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964097"/>
              <a:ext cx="360000" cy="360000"/>
            </a:xfrm>
            <a:prstGeom prst="rect">
              <a:avLst/>
            </a:prstGeom>
          </p:spPr>
        </p:pic>
        <p:pic>
          <p:nvPicPr>
            <p:cNvPr id="104" name="Grafik 103" descr="Bus mit einfarbiger Füllung">
              <a:extLst>
                <a:ext uri="{FF2B5EF4-FFF2-40B4-BE49-F238E27FC236}">
                  <a16:creationId xmlns:a16="http://schemas.microsoft.com/office/drawing/2014/main" id="{6AA4137B-5CF0-5A47-D9AE-758A76DF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964097"/>
              <a:ext cx="360000" cy="360000"/>
            </a:xfrm>
            <a:prstGeom prst="rect">
              <a:avLst/>
            </a:prstGeom>
          </p:spPr>
        </p:pic>
        <p:pic>
          <p:nvPicPr>
            <p:cNvPr id="105" name="Grafik 104" descr="Bus mit einfarbiger Füllung">
              <a:extLst>
                <a:ext uri="{FF2B5EF4-FFF2-40B4-BE49-F238E27FC236}">
                  <a16:creationId xmlns:a16="http://schemas.microsoft.com/office/drawing/2014/main" id="{A7A792C8-75BB-3084-2D88-A45216A5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964097"/>
              <a:ext cx="360000" cy="360000"/>
            </a:xfrm>
            <a:prstGeom prst="rect">
              <a:avLst/>
            </a:prstGeom>
          </p:spPr>
        </p:pic>
        <p:pic>
          <p:nvPicPr>
            <p:cNvPr id="106" name="Grafik 105" descr="Bus mit einfarbiger Füllung">
              <a:extLst>
                <a:ext uri="{FF2B5EF4-FFF2-40B4-BE49-F238E27FC236}">
                  <a16:creationId xmlns:a16="http://schemas.microsoft.com/office/drawing/2014/main" id="{3BB4F8D7-DF39-5F15-AF50-1F971FD2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964097"/>
              <a:ext cx="360000" cy="360000"/>
            </a:xfrm>
            <a:prstGeom prst="rect">
              <a:avLst/>
            </a:prstGeom>
          </p:spPr>
        </p:pic>
        <p:pic>
          <p:nvPicPr>
            <p:cNvPr id="107" name="Grafik 106" descr="Bus mit einfarbiger Füllung">
              <a:extLst>
                <a:ext uri="{FF2B5EF4-FFF2-40B4-BE49-F238E27FC236}">
                  <a16:creationId xmlns:a16="http://schemas.microsoft.com/office/drawing/2014/main" id="{CC418A26-1547-1EDA-CDA5-14D3C66A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968893"/>
              <a:ext cx="360000" cy="360000"/>
            </a:xfrm>
            <a:prstGeom prst="rect">
              <a:avLst/>
            </a:prstGeom>
          </p:spPr>
        </p:pic>
        <p:pic>
          <p:nvPicPr>
            <p:cNvPr id="108" name="Grafik 107" descr="Bus mit einfarbiger Füllung">
              <a:extLst>
                <a:ext uri="{FF2B5EF4-FFF2-40B4-BE49-F238E27FC236}">
                  <a16:creationId xmlns:a16="http://schemas.microsoft.com/office/drawing/2014/main" id="{A0109B35-4D01-BB05-CA37-E6F1A6183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968893"/>
              <a:ext cx="360000" cy="360000"/>
            </a:xfrm>
            <a:prstGeom prst="rect">
              <a:avLst/>
            </a:prstGeom>
          </p:spPr>
        </p:pic>
        <p:pic>
          <p:nvPicPr>
            <p:cNvPr id="109" name="Grafik 108" descr="Bus mit einfarbiger Füllung">
              <a:extLst>
                <a:ext uri="{FF2B5EF4-FFF2-40B4-BE49-F238E27FC236}">
                  <a16:creationId xmlns:a16="http://schemas.microsoft.com/office/drawing/2014/main" id="{B7419FAB-C602-62FF-4441-141066B9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968893"/>
              <a:ext cx="360000" cy="360000"/>
            </a:xfrm>
            <a:prstGeom prst="rect">
              <a:avLst/>
            </a:prstGeom>
          </p:spPr>
        </p:pic>
        <p:pic>
          <p:nvPicPr>
            <p:cNvPr id="110" name="Grafik 109" descr="Bus mit einfarbiger Füllung">
              <a:extLst>
                <a:ext uri="{FF2B5EF4-FFF2-40B4-BE49-F238E27FC236}">
                  <a16:creationId xmlns:a16="http://schemas.microsoft.com/office/drawing/2014/main" id="{0A74E153-B46A-F297-B610-43CD1C2DF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968893"/>
              <a:ext cx="360000" cy="360000"/>
            </a:xfrm>
            <a:prstGeom prst="rect">
              <a:avLst/>
            </a:prstGeom>
          </p:spPr>
        </p:pic>
        <p:pic>
          <p:nvPicPr>
            <p:cNvPr id="111" name="Grafik 110" descr="Bus mit einfarbiger Füllung">
              <a:extLst>
                <a:ext uri="{FF2B5EF4-FFF2-40B4-BE49-F238E27FC236}">
                  <a16:creationId xmlns:a16="http://schemas.microsoft.com/office/drawing/2014/main" id="{A93C8864-0A91-7297-92A7-5EE2C1A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968893"/>
              <a:ext cx="360000" cy="360000"/>
            </a:xfrm>
            <a:prstGeom prst="rect">
              <a:avLst/>
            </a:prstGeom>
          </p:spPr>
        </p:pic>
        <p:pic>
          <p:nvPicPr>
            <p:cNvPr id="112" name="Grafik 111" descr="Bus mit einfarbiger Füllung">
              <a:extLst>
                <a:ext uri="{FF2B5EF4-FFF2-40B4-BE49-F238E27FC236}">
                  <a16:creationId xmlns:a16="http://schemas.microsoft.com/office/drawing/2014/main" id="{85E39E0D-118E-92D7-5993-934A8CFA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2324097"/>
              <a:ext cx="360000" cy="360000"/>
            </a:xfrm>
            <a:prstGeom prst="rect">
              <a:avLst/>
            </a:prstGeom>
          </p:spPr>
        </p:pic>
        <p:pic>
          <p:nvPicPr>
            <p:cNvPr id="113" name="Grafik 112" descr="Bus mit einfarbiger Füllung">
              <a:extLst>
                <a:ext uri="{FF2B5EF4-FFF2-40B4-BE49-F238E27FC236}">
                  <a16:creationId xmlns:a16="http://schemas.microsoft.com/office/drawing/2014/main" id="{14F6FC84-091D-5B3A-356F-D2E50BEA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2324097"/>
              <a:ext cx="360000" cy="360000"/>
            </a:xfrm>
            <a:prstGeom prst="rect">
              <a:avLst/>
            </a:prstGeom>
          </p:spPr>
        </p:pic>
        <p:pic>
          <p:nvPicPr>
            <p:cNvPr id="114" name="Grafik 113" descr="Bus mit einfarbiger Füllung">
              <a:extLst>
                <a:ext uri="{FF2B5EF4-FFF2-40B4-BE49-F238E27FC236}">
                  <a16:creationId xmlns:a16="http://schemas.microsoft.com/office/drawing/2014/main" id="{4A4A3835-3F18-9620-03BF-F775EA56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2324097"/>
              <a:ext cx="360000" cy="360000"/>
            </a:xfrm>
            <a:prstGeom prst="rect">
              <a:avLst/>
            </a:prstGeom>
          </p:spPr>
        </p:pic>
        <p:pic>
          <p:nvPicPr>
            <p:cNvPr id="115" name="Grafik 114" descr="Bus mit einfarbiger Füllung">
              <a:extLst>
                <a:ext uri="{FF2B5EF4-FFF2-40B4-BE49-F238E27FC236}">
                  <a16:creationId xmlns:a16="http://schemas.microsoft.com/office/drawing/2014/main" id="{DBDF8527-B320-3756-8C92-7F61C8C0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2324097"/>
              <a:ext cx="360000" cy="360000"/>
            </a:xfrm>
            <a:prstGeom prst="rect">
              <a:avLst/>
            </a:prstGeom>
          </p:spPr>
        </p:pic>
        <p:pic>
          <p:nvPicPr>
            <p:cNvPr id="116" name="Grafik 115" descr="Bus mit einfarbiger Füllung">
              <a:extLst>
                <a:ext uri="{FF2B5EF4-FFF2-40B4-BE49-F238E27FC236}">
                  <a16:creationId xmlns:a16="http://schemas.microsoft.com/office/drawing/2014/main" id="{237362D4-5F53-36CE-D90A-543AF064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2324097"/>
              <a:ext cx="360000" cy="360000"/>
            </a:xfrm>
            <a:prstGeom prst="rect">
              <a:avLst/>
            </a:prstGeom>
          </p:spPr>
        </p:pic>
        <p:pic>
          <p:nvPicPr>
            <p:cNvPr id="117" name="Grafik 116" descr="Bus mit einfarbiger Füllung">
              <a:extLst>
                <a:ext uri="{FF2B5EF4-FFF2-40B4-BE49-F238E27FC236}">
                  <a16:creationId xmlns:a16="http://schemas.microsoft.com/office/drawing/2014/main" id="{425B1078-5185-8CEE-8EAC-04926389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2328893"/>
              <a:ext cx="360000" cy="360000"/>
            </a:xfrm>
            <a:prstGeom prst="rect">
              <a:avLst/>
            </a:prstGeom>
          </p:spPr>
        </p:pic>
        <p:pic>
          <p:nvPicPr>
            <p:cNvPr id="118" name="Grafik 117" descr="Bus mit einfarbiger Füllung">
              <a:extLst>
                <a:ext uri="{FF2B5EF4-FFF2-40B4-BE49-F238E27FC236}">
                  <a16:creationId xmlns:a16="http://schemas.microsoft.com/office/drawing/2014/main" id="{7A82DE3E-52BE-CAB7-68B6-02C98E80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2328893"/>
              <a:ext cx="360000" cy="360000"/>
            </a:xfrm>
            <a:prstGeom prst="rect">
              <a:avLst/>
            </a:prstGeom>
          </p:spPr>
        </p:pic>
        <p:pic>
          <p:nvPicPr>
            <p:cNvPr id="119" name="Grafik 118" descr="Bus mit einfarbiger Füllung">
              <a:extLst>
                <a:ext uri="{FF2B5EF4-FFF2-40B4-BE49-F238E27FC236}">
                  <a16:creationId xmlns:a16="http://schemas.microsoft.com/office/drawing/2014/main" id="{A41BDC40-C8DF-22E8-55D7-7702E71F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2328893"/>
              <a:ext cx="360000" cy="360000"/>
            </a:xfrm>
            <a:prstGeom prst="rect">
              <a:avLst/>
            </a:prstGeom>
          </p:spPr>
        </p:pic>
        <p:pic>
          <p:nvPicPr>
            <p:cNvPr id="120" name="Grafik 119" descr="Bus mit einfarbiger Füllung">
              <a:extLst>
                <a:ext uri="{FF2B5EF4-FFF2-40B4-BE49-F238E27FC236}">
                  <a16:creationId xmlns:a16="http://schemas.microsoft.com/office/drawing/2014/main" id="{1F022E42-A01E-4A34-61FD-5B0A1343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2328893"/>
              <a:ext cx="360000" cy="360000"/>
            </a:xfrm>
            <a:prstGeom prst="rect">
              <a:avLst/>
            </a:prstGeom>
          </p:spPr>
        </p:pic>
        <p:pic>
          <p:nvPicPr>
            <p:cNvPr id="121" name="Grafik 120" descr="Bus mit einfarbiger Füllung">
              <a:extLst>
                <a:ext uri="{FF2B5EF4-FFF2-40B4-BE49-F238E27FC236}">
                  <a16:creationId xmlns:a16="http://schemas.microsoft.com/office/drawing/2014/main" id="{0D3391EE-FA2F-1898-05DE-4C980F28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2328893"/>
              <a:ext cx="360000" cy="360000"/>
            </a:xfrm>
            <a:prstGeom prst="rect">
              <a:avLst/>
            </a:prstGeom>
          </p:spPr>
        </p:pic>
        <p:pic>
          <p:nvPicPr>
            <p:cNvPr id="122" name="Grafik 121" descr="Bus mit einfarbiger Füllung">
              <a:extLst>
                <a:ext uri="{FF2B5EF4-FFF2-40B4-BE49-F238E27FC236}">
                  <a16:creationId xmlns:a16="http://schemas.microsoft.com/office/drawing/2014/main" id="{36923897-37B8-CC48-F8FE-190EE99D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2801" y="2674502"/>
              <a:ext cx="360000" cy="360000"/>
            </a:xfrm>
            <a:prstGeom prst="rect">
              <a:avLst/>
            </a:prstGeom>
          </p:spPr>
        </p:pic>
        <p:pic>
          <p:nvPicPr>
            <p:cNvPr id="123" name="Grafik 122" descr="Bus mit einfarbiger Füllung">
              <a:extLst>
                <a:ext uri="{FF2B5EF4-FFF2-40B4-BE49-F238E27FC236}">
                  <a16:creationId xmlns:a16="http://schemas.microsoft.com/office/drawing/2014/main" id="{70BE2805-C69A-6860-D475-79DD526C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5201" y="2674502"/>
              <a:ext cx="360000" cy="360000"/>
            </a:xfrm>
            <a:prstGeom prst="rect">
              <a:avLst/>
            </a:prstGeom>
          </p:spPr>
        </p:pic>
        <p:pic>
          <p:nvPicPr>
            <p:cNvPr id="124" name="Grafik 123" descr="Bus mit einfarbiger Füllung">
              <a:extLst>
                <a:ext uri="{FF2B5EF4-FFF2-40B4-BE49-F238E27FC236}">
                  <a16:creationId xmlns:a16="http://schemas.microsoft.com/office/drawing/2014/main" id="{6E69E14F-AFB2-4E14-86F4-0C1CC8F1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7601" y="2674502"/>
              <a:ext cx="360000" cy="360000"/>
            </a:xfrm>
            <a:prstGeom prst="rect">
              <a:avLst/>
            </a:prstGeom>
          </p:spPr>
        </p:pic>
        <p:pic>
          <p:nvPicPr>
            <p:cNvPr id="125" name="Grafik 124" descr="Bus mit einfarbiger Füllung">
              <a:extLst>
                <a:ext uri="{FF2B5EF4-FFF2-40B4-BE49-F238E27FC236}">
                  <a16:creationId xmlns:a16="http://schemas.microsoft.com/office/drawing/2014/main" id="{BC8647FA-1D4C-DFBD-98BE-DE170285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1" y="2674502"/>
              <a:ext cx="360000" cy="360000"/>
            </a:xfrm>
            <a:prstGeom prst="rect">
              <a:avLst/>
            </a:prstGeom>
          </p:spPr>
        </p:pic>
        <p:pic>
          <p:nvPicPr>
            <p:cNvPr id="126" name="Grafik 125" descr="Bus mit einfarbiger Füllung">
              <a:extLst>
                <a:ext uri="{FF2B5EF4-FFF2-40B4-BE49-F238E27FC236}">
                  <a16:creationId xmlns:a16="http://schemas.microsoft.com/office/drawing/2014/main" id="{39130A6E-ACD8-4ACB-BA90-BAFFC521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2401" y="2674502"/>
              <a:ext cx="360000" cy="360000"/>
            </a:xfrm>
            <a:prstGeom prst="rect">
              <a:avLst/>
            </a:prstGeom>
          </p:spPr>
        </p:pic>
        <p:pic>
          <p:nvPicPr>
            <p:cNvPr id="127" name="Grafik 126" descr="Bus mit einfarbiger Füllung">
              <a:extLst>
                <a:ext uri="{FF2B5EF4-FFF2-40B4-BE49-F238E27FC236}">
                  <a16:creationId xmlns:a16="http://schemas.microsoft.com/office/drawing/2014/main" id="{E40902C5-A35D-E8F5-C64B-E56557A5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1201" y="2679298"/>
              <a:ext cx="360000" cy="360000"/>
            </a:xfrm>
            <a:prstGeom prst="rect">
              <a:avLst/>
            </a:prstGeom>
          </p:spPr>
        </p:pic>
        <p:pic>
          <p:nvPicPr>
            <p:cNvPr id="128" name="Grafik 127" descr="Bus mit einfarbiger Füllung">
              <a:extLst>
                <a:ext uri="{FF2B5EF4-FFF2-40B4-BE49-F238E27FC236}">
                  <a16:creationId xmlns:a16="http://schemas.microsoft.com/office/drawing/2014/main" id="{54E1A417-E4CB-8A2F-DCAC-7DC4D5A5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3601" y="2679298"/>
              <a:ext cx="360000" cy="360000"/>
            </a:xfrm>
            <a:prstGeom prst="rect">
              <a:avLst/>
            </a:prstGeom>
          </p:spPr>
        </p:pic>
        <p:pic>
          <p:nvPicPr>
            <p:cNvPr id="129" name="Grafik 128" descr="Bus mit einfarbiger Füllung">
              <a:extLst>
                <a:ext uri="{FF2B5EF4-FFF2-40B4-BE49-F238E27FC236}">
                  <a16:creationId xmlns:a16="http://schemas.microsoft.com/office/drawing/2014/main" id="{1CD2F69D-6347-13C8-DA06-A7A0E8E3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6001" y="2679298"/>
              <a:ext cx="360000" cy="360000"/>
            </a:xfrm>
            <a:prstGeom prst="rect">
              <a:avLst/>
            </a:prstGeom>
          </p:spPr>
        </p:pic>
        <p:pic>
          <p:nvPicPr>
            <p:cNvPr id="130" name="Grafik 129" descr="Bus mit einfarbiger Füllung">
              <a:extLst>
                <a:ext uri="{FF2B5EF4-FFF2-40B4-BE49-F238E27FC236}">
                  <a16:creationId xmlns:a16="http://schemas.microsoft.com/office/drawing/2014/main" id="{432743C8-25B0-221F-6A6F-73F84442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8401" y="2679298"/>
              <a:ext cx="360000" cy="360000"/>
            </a:xfrm>
            <a:prstGeom prst="rect">
              <a:avLst/>
            </a:prstGeom>
          </p:spPr>
        </p:pic>
        <p:pic>
          <p:nvPicPr>
            <p:cNvPr id="131" name="Grafik 130" descr="Bus mit einfarbiger Füllung">
              <a:extLst>
                <a:ext uri="{FF2B5EF4-FFF2-40B4-BE49-F238E27FC236}">
                  <a16:creationId xmlns:a16="http://schemas.microsoft.com/office/drawing/2014/main" id="{D2BD6731-87B6-089B-FC4D-BF43CCA9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30801" y="2679298"/>
              <a:ext cx="360000" cy="360000"/>
            </a:xfrm>
            <a:prstGeom prst="rect">
              <a:avLst/>
            </a:prstGeom>
          </p:spPr>
        </p:pic>
        <p:pic>
          <p:nvPicPr>
            <p:cNvPr id="132" name="Grafik 131" descr="Bus mit einfarbiger Füllung">
              <a:extLst>
                <a:ext uri="{FF2B5EF4-FFF2-40B4-BE49-F238E27FC236}">
                  <a16:creationId xmlns:a16="http://schemas.microsoft.com/office/drawing/2014/main" id="{E47642BD-EA3B-28C6-7211-7DA5109B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024907"/>
              <a:ext cx="360000" cy="360000"/>
            </a:xfrm>
            <a:prstGeom prst="rect">
              <a:avLst/>
            </a:prstGeom>
          </p:spPr>
        </p:pic>
        <p:pic>
          <p:nvPicPr>
            <p:cNvPr id="133" name="Grafik 132" descr="Bus mit einfarbiger Füllung">
              <a:extLst>
                <a:ext uri="{FF2B5EF4-FFF2-40B4-BE49-F238E27FC236}">
                  <a16:creationId xmlns:a16="http://schemas.microsoft.com/office/drawing/2014/main" id="{6FE18B0E-ABF7-0444-CD62-E4FD710B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024907"/>
              <a:ext cx="360000" cy="360000"/>
            </a:xfrm>
            <a:prstGeom prst="rect">
              <a:avLst/>
            </a:prstGeom>
          </p:spPr>
        </p:pic>
        <p:pic>
          <p:nvPicPr>
            <p:cNvPr id="134" name="Grafik 133" descr="Bus mit einfarbiger Füllung">
              <a:extLst>
                <a:ext uri="{FF2B5EF4-FFF2-40B4-BE49-F238E27FC236}">
                  <a16:creationId xmlns:a16="http://schemas.microsoft.com/office/drawing/2014/main" id="{DD90FD14-4BBC-9D25-F7B9-7E4EF1D7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024907"/>
              <a:ext cx="360000" cy="360000"/>
            </a:xfrm>
            <a:prstGeom prst="rect">
              <a:avLst/>
            </a:prstGeom>
          </p:spPr>
        </p:pic>
        <p:pic>
          <p:nvPicPr>
            <p:cNvPr id="135" name="Grafik 134" descr="Bus mit einfarbiger Füllung">
              <a:extLst>
                <a:ext uri="{FF2B5EF4-FFF2-40B4-BE49-F238E27FC236}">
                  <a16:creationId xmlns:a16="http://schemas.microsoft.com/office/drawing/2014/main" id="{AB4470D5-FF69-BEFA-60DD-51D882F3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024907"/>
              <a:ext cx="360000" cy="360000"/>
            </a:xfrm>
            <a:prstGeom prst="rect">
              <a:avLst/>
            </a:prstGeom>
          </p:spPr>
        </p:pic>
        <p:pic>
          <p:nvPicPr>
            <p:cNvPr id="136" name="Grafik 135" descr="Bus mit einfarbiger Füllung">
              <a:extLst>
                <a:ext uri="{FF2B5EF4-FFF2-40B4-BE49-F238E27FC236}">
                  <a16:creationId xmlns:a16="http://schemas.microsoft.com/office/drawing/2014/main" id="{C2AC7478-3ECA-2F59-F53A-BE2609BD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024907"/>
              <a:ext cx="360000" cy="360000"/>
            </a:xfrm>
            <a:prstGeom prst="rect">
              <a:avLst/>
            </a:prstGeom>
          </p:spPr>
        </p:pic>
        <p:pic>
          <p:nvPicPr>
            <p:cNvPr id="137" name="Grafik 136" descr="Bus mit einfarbiger Füllung">
              <a:extLst>
                <a:ext uri="{FF2B5EF4-FFF2-40B4-BE49-F238E27FC236}">
                  <a16:creationId xmlns:a16="http://schemas.microsoft.com/office/drawing/2014/main" id="{52527200-72D0-7966-4CD8-67A854E5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029703"/>
              <a:ext cx="360000" cy="360000"/>
            </a:xfrm>
            <a:prstGeom prst="rect">
              <a:avLst/>
            </a:prstGeom>
          </p:spPr>
        </p:pic>
        <p:pic>
          <p:nvPicPr>
            <p:cNvPr id="138" name="Grafik 137" descr="Bus mit einfarbiger Füllung">
              <a:extLst>
                <a:ext uri="{FF2B5EF4-FFF2-40B4-BE49-F238E27FC236}">
                  <a16:creationId xmlns:a16="http://schemas.microsoft.com/office/drawing/2014/main" id="{696F1B06-6E91-2910-9EF7-79865ACE4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029703"/>
              <a:ext cx="360000" cy="360000"/>
            </a:xfrm>
            <a:prstGeom prst="rect">
              <a:avLst/>
            </a:prstGeom>
          </p:spPr>
        </p:pic>
        <p:pic>
          <p:nvPicPr>
            <p:cNvPr id="139" name="Grafik 138" descr="Bus mit einfarbiger Füllung">
              <a:extLst>
                <a:ext uri="{FF2B5EF4-FFF2-40B4-BE49-F238E27FC236}">
                  <a16:creationId xmlns:a16="http://schemas.microsoft.com/office/drawing/2014/main" id="{10030608-95B1-3106-8B7A-416520EC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029703"/>
              <a:ext cx="360000" cy="360000"/>
            </a:xfrm>
            <a:prstGeom prst="rect">
              <a:avLst/>
            </a:prstGeom>
          </p:spPr>
        </p:pic>
        <p:pic>
          <p:nvPicPr>
            <p:cNvPr id="140" name="Grafik 139" descr="Bus mit einfarbiger Füllung">
              <a:extLst>
                <a:ext uri="{FF2B5EF4-FFF2-40B4-BE49-F238E27FC236}">
                  <a16:creationId xmlns:a16="http://schemas.microsoft.com/office/drawing/2014/main" id="{6E7E5036-5784-51B9-8C22-82700FD5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3029703"/>
              <a:ext cx="360000" cy="360000"/>
            </a:xfrm>
            <a:prstGeom prst="rect">
              <a:avLst/>
            </a:prstGeom>
          </p:spPr>
        </p:pic>
        <p:pic>
          <p:nvPicPr>
            <p:cNvPr id="141" name="Grafik 140" descr="Bus mit einfarbiger Füllung">
              <a:extLst>
                <a:ext uri="{FF2B5EF4-FFF2-40B4-BE49-F238E27FC236}">
                  <a16:creationId xmlns:a16="http://schemas.microsoft.com/office/drawing/2014/main" id="{B7BBA371-9863-21E8-6A0A-B93EDC03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3029703"/>
              <a:ext cx="360000" cy="360000"/>
            </a:xfrm>
            <a:prstGeom prst="rect">
              <a:avLst/>
            </a:prstGeom>
          </p:spPr>
        </p:pic>
        <p:pic>
          <p:nvPicPr>
            <p:cNvPr id="142" name="Grafik 141" descr="Bus mit einfarbiger Füllung">
              <a:extLst>
                <a:ext uri="{FF2B5EF4-FFF2-40B4-BE49-F238E27FC236}">
                  <a16:creationId xmlns:a16="http://schemas.microsoft.com/office/drawing/2014/main" id="{4F1BA323-3269-78EB-6512-9A4A08F6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380108"/>
              <a:ext cx="360000" cy="360000"/>
            </a:xfrm>
            <a:prstGeom prst="rect">
              <a:avLst/>
            </a:prstGeom>
          </p:spPr>
        </p:pic>
        <p:pic>
          <p:nvPicPr>
            <p:cNvPr id="143" name="Grafik 142" descr="Bus mit einfarbiger Füllung">
              <a:extLst>
                <a:ext uri="{FF2B5EF4-FFF2-40B4-BE49-F238E27FC236}">
                  <a16:creationId xmlns:a16="http://schemas.microsoft.com/office/drawing/2014/main" id="{F7C16C95-9493-20CB-1EF0-72732F97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380108"/>
              <a:ext cx="360000" cy="360000"/>
            </a:xfrm>
            <a:prstGeom prst="rect">
              <a:avLst/>
            </a:prstGeom>
          </p:spPr>
        </p:pic>
        <p:pic>
          <p:nvPicPr>
            <p:cNvPr id="144" name="Grafik 143" descr="Bus mit einfarbiger Füllung">
              <a:extLst>
                <a:ext uri="{FF2B5EF4-FFF2-40B4-BE49-F238E27FC236}">
                  <a16:creationId xmlns:a16="http://schemas.microsoft.com/office/drawing/2014/main" id="{4E46AEB4-1ECA-A4CA-163F-493DCDB7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380108"/>
              <a:ext cx="360000" cy="360000"/>
            </a:xfrm>
            <a:prstGeom prst="rect">
              <a:avLst/>
            </a:prstGeom>
          </p:spPr>
        </p:pic>
        <p:pic>
          <p:nvPicPr>
            <p:cNvPr id="145" name="Grafik 144" descr="Bus mit einfarbiger Füllung">
              <a:extLst>
                <a:ext uri="{FF2B5EF4-FFF2-40B4-BE49-F238E27FC236}">
                  <a16:creationId xmlns:a16="http://schemas.microsoft.com/office/drawing/2014/main" id="{7708AC52-8C4F-B67B-0455-2DC0B1DA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380108"/>
              <a:ext cx="360000" cy="360000"/>
            </a:xfrm>
            <a:prstGeom prst="rect">
              <a:avLst/>
            </a:prstGeom>
          </p:spPr>
        </p:pic>
        <p:pic>
          <p:nvPicPr>
            <p:cNvPr id="146" name="Grafik 145" descr="Bus mit einfarbiger Füllung">
              <a:extLst>
                <a:ext uri="{FF2B5EF4-FFF2-40B4-BE49-F238E27FC236}">
                  <a16:creationId xmlns:a16="http://schemas.microsoft.com/office/drawing/2014/main" id="{104321F4-F835-1D30-94FA-E66824D3C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380108"/>
              <a:ext cx="360000" cy="360000"/>
            </a:xfrm>
            <a:prstGeom prst="rect">
              <a:avLst/>
            </a:prstGeom>
          </p:spPr>
        </p:pic>
        <p:pic>
          <p:nvPicPr>
            <p:cNvPr id="147" name="Grafik 146" descr="Bus mit einfarbiger Füllung">
              <a:extLst>
                <a:ext uri="{FF2B5EF4-FFF2-40B4-BE49-F238E27FC236}">
                  <a16:creationId xmlns:a16="http://schemas.microsoft.com/office/drawing/2014/main" id="{253BC94C-383F-E978-2D86-5AED7ED7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384904"/>
              <a:ext cx="360000" cy="360000"/>
            </a:xfrm>
            <a:prstGeom prst="rect">
              <a:avLst/>
            </a:prstGeom>
          </p:spPr>
        </p:pic>
        <p:pic>
          <p:nvPicPr>
            <p:cNvPr id="148" name="Grafik 147" descr="Bus mit einfarbiger Füllung">
              <a:extLst>
                <a:ext uri="{FF2B5EF4-FFF2-40B4-BE49-F238E27FC236}">
                  <a16:creationId xmlns:a16="http://schemas.microsoft.com/office/drawing/2014/main" id="{7BB9A3F5-6D68-DD18-B27D-D3119ADB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384904"/>
              <a:ext cx="360000" cy="360000"/>
            </a:xfrm>
            <a:prstGeom prst="rect">
              <a:avLst/>
            </a:prstGeom>
          </p:spPr>
        </p:pic>
        <p:pic>
          <p:nvPicPr>
            <p:cNvPr id="149" name="Grafik 148" descr="Bus mit einfarbiger Füllung">
              <a:extLst>
                <a:ext uri="{FF2B5EF4-FFF2-40B4-BE49-F238E27FC236}">
                  <a16:creationId xmlns:a16="http://schemas.microsoft.com/office/drawing/2014/main" id="{878F9907-1F92-C34F-10EF-C97E69D17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384904"/>
              <a:ext cx="360000" cy="360000"/>
            </a:xfrm>
            <a:prstGeom prst="rect">
              <a:avLst/>
            </a:prstGeom>
          </p:spPr>
        </p:pic>
      </p:grpSp>
      <p:sp>
        <p:nvSpPr>
          <p:cNvPr id="152" name="Textfeld 151">
            <a:extLst>
              <a:ext uri="{FF2B5EF4-FFF2-40B4-BE49-F238E27FC236}">
                <a16:creationId xmlns:a16="http://schemas.microsoft.com/office/drawing/2014/main" id="{AE3B4134-783D-CA17-07F7-A770B6F9F829}"/>
              </a:ext>
            </a:extLst>
          </p:cNvPr>
          <p:cNvSpPr txBox="1"/>
          <p:nvPr/>
        </p:nvSpPr>
        <p:spPr>
          <a:xfrm>
            <a:off x="5032625" y="3363913"/>
            <a:ext cx="1936800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58 Busse (Linien 29-919)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44BDBFA1-189E-611E-0124-22AC8E5A4B4D}"/>
              </a:ext>
            </a:extLst>
          </p:cNvPr>
          <p:cNvSpPr txBox="1"/>
          <p:nvPr/>
        </p:nvSpPr>
        <p:spPr>
          <a:xfrm>
            <a:off x="925736" y="2544627"/>
            <a:ext cx="1936800" cy="117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15 Trams (Linien 2-17)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0 Bergbahnen (Linien 18-28)</a:t>
            </a:r>
          </a:p>
        </p:txBody>
      </p:sp>
      <p:sp>
        <p:nvSpPr>
          <p:cNvPr id="156" name="Textplatzhalter 2">
            <a:extLst>
              <a:ext uri="{FF2B5EF4-FFF2-40B4-BE49-F238E27FC236}">
                <a16:creationId xmlns:a16="http://schemas.microsoft.com/office/drawing/2014/main" id="{A371D257-866D-0D9D-2C99-42740436B2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20923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/>
              <a:t>Wie viele Städte gibt es? </a:t>
            </a:r>
            <a:r>
              <a:rPr lang="de-DE" sz="1100"/>
              <a:t>(halt_lang)</a:t>
            </a:r>
            <a:endParaRPr lang="de-DE" sz="1400"/>
          </a:p>
          <a:p>
            <a:endParaRPr lang="de-DE" sz="1400"/>
          </a:p>
          <a:p>
            <a:r>
              <a:rPr lang="de-DE" sz="1400"/>
              <a:t>Wie viele Haltestellen/Haltepunkte sind aktiv/inaktiv? </a:t>
            </a:r>
            <a:r>
              <a:rPr lang="de-DE" sz="1100"/>
              <a:t>(halt_ist_aktiv &amp; halt_punkt_ist_aktiv)</a:t>
            </a:r>
            <a:endParaRPr lang="de-DE" sz="1400" dirty="0"/>
          </a:p>
        </p:txBody>
      </p:sp>
      <p:pic>
        <p:nvPicPr>
          <p:cNvPr id="9" name="Grafik 8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1978F6C8-8B1B-9768-9B97-35E0FAC9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00" y="2047204"/>
            <a:ext cx="4802400" cy="2739896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504549134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961</Words>
  <Application>Microsoft Office PowerPoint</Application>
  <PresentationFormat>Bildschirmpräsentation (16:9)</PresentationFormat>
  <Paragraphs>270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4" baseType="lpstr">
      <vt:lpstr>Arial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8</cp:revision>
  <dcterms:created xsi:type="dcterms:W3CDTF">2023-04-13T19:22:12Z</dcterms:created>
  <dcterms:modified xsi:type="dcterms:W3CDTF">2023-11-12T16:26:01Z</dcterms:modified>
</cp:coreProperties>
</file>